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56" r:id="rId5"/>
    <p:sldId id="272" r:id="rId6"/>
    <p:sldId id="271" r:id="rId7"/>
    <p:sldId id="275" r:id="rId8"/>
    <p:sldId id="266" r:id="rId9"/>
    <p:sldId id="267" r:id="rId10"/>
    <p:sldId id="270" r:id="rId11"/>
    <p:sldId id="276" r:id="rId12"/>
    <p:sldId id="27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E08FFDC-4892-4CFD-B37C-75291A4CCFD1}">
          <p14:sldIdLst>
            <p14:sldId id="256"/>
          </p14:sldIdLst>
        </p14:section>
        <p14:section name="Untitled Section" id="{2FC4EB2A-B6EF-4C1B-B9E1-5EC125EEDF97}">
          <p14:sldIdLst>
            <p14:sldId id="272"/>
            <p14:sldId id="271"/>
            <p14:sldId id="275"/>
            <p14:sldId id="266"/>
            <p14:sldId id="267"/>
            <p14:sldId id="270"/>
            <p14:sldId id="276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12/3/2023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12/3/2023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8" y="3694375"/>
            <a:ext cx="9220201" cy="1493445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Mounika Jeela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598" y="2150037"/>
            <a:ext cx="9144000" cy="1641490"/>
          </a:xfrm>
        </p:spPr>
        <p:txBody>
          <a:bodyPr>
            <a:normAutofit/>
          </a:bodyPr>
          <a:lstStyle/>
          <a:p>
            <a:r>
              <a:rPr lang="en-US" b="1" u="sng" dirty="0">
                <a:latin typeface="Algerian" panose="04020705040A02060702" pitchFamily="82" charset="0"/>
              </a:rPr>
              <a:t>POLYMORPHISM</a:t>
            </a:r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728">
        <p159:morph option="byObject"/>
      </p:transition>
    </mc:Choice>
    <mc:Fallback xmlns="">
      <p:transition spd="slow" advTm="8728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B5AD2-8D5F-5AF2-16DC-9533B4303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35939-E38E-D463-3A6D-1AE5C8321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83991"/>
            <a:ext cx="102338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Polymorphism.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Compile time polymorphism and its examples.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Run time polymorphism and its example.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Difference between Compile Time 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Run Time Polymorphism.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962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556">
        <p159:morph option="byObject"/>
      </p:transition>
    </mc:Choice>
    <mc:Fallback xmlns="">
      <p:transition spd="slow" advTm="556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63C91-8CA1-9E65-52D8-489585D6C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4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Polymorphism</a:t>
            </a:r>
            <a:r>
              <a:rPr 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4800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3026E-AEA9-81EE-B9B3-AF8CDCCED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Polymorphism is the concept of one entity providing multiple  implementations or behaviors. Thus polymorphism is ability of an object to make more than one form.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Polymorphism in Java</a:t>
            </a:r>
            <a:r>
              <a:rPr lang="en-US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a concept by which we can perform a </a:t>
            </a:r>
            <a:r>
              <a:rPr lang="en-US" b="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single action in different ways</a:t>
            </a:r>
            <a:r>
              <a:rPr lang="en-US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Polymorphism is derived from 2 Greek words: poly and morphs. The word "poly" means many and "morphs" means forms. So </a:t>
            </a:r>
            <a:r>
              <a:rPr lang="en-US" sz="2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polymorphism means many forms.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09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193">
        <p:fade/>
      </p:transition>
    </mc:Choice>
    <mc:Fallback xmlns="">
      <p:transition spd="med" advTm="6193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812D7-CA06-E514-F5E5-497DE08FD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70" y="365125"/>
            <a:ext cx="10731230" cy="1132935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:-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215310-641D-0528-3110-F183863CA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93" y="992222"/>
            <a:ext cx="11709010" cy="575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388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4CA1F-5BD0-F934-8908-2F754E4F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94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Polymorphism</a:t>
            </a:r>
          </a:p>
        </p:txBody>
      </p:sp>
      <p:pic>
        <p:nvPicPr>
          <p:cNvPr id="3074" name="Picture 2" descr="Know everything about polymorphism in JAVA | by Archit Pandita | Medium">
            <a:extLst>
              <a:ext uri="{FF2B5EF4-FFF2-40B4-BE49-F238E27FC236}">
                <a16:creationId xmlns:a16="http://schemas.microsoft.com/office/drawing/2014/main" id="{C4902386-B08E-51F1-84B4-AAE2DE40B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265" y="1371600"/>
            <a:ext cx="10619791" cy="5290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9367990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F8B06-047E-B1D5-6F9F-58F41437C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212" y="187844"/>
            <a:ext cx="10383081" cy="642696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  </a:t>
            </a:r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Compile Time (or) Static Polymorphism</a:t>
            </a:r>
            <a:br>
              <a:rPr lang="en-US" sz="3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Compile-time polymorphism is also known as static polymorphism or early binding. Compile-time polymorphism is a polymorphism that is resolved during the compilation process. Overloading of methods is called through the reference variable of a class. Compile-time polymorphism is achieved by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 overloading 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operator overloading.</a:t>
            </a:r>
            <a:br>
              <a:rPr lang="en-US" sz="24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346338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68A8-834E-93CC-BB1C-D7C195509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 Time (or) Dynamic Polymorphism</a:t>
            </a:r>
            <a:endParaRPr lang="en-US" sz="4000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870F3-0DAC-7253-B09D-D12B7CF0A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Runtime polymorphism</a:t>
            </a:r>
            <a:r>
              <a:rPr lang="en-US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or </a:t>
            </a:r>
            <a:r>
              <a:rPr lang="en-US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Dynamic polymorphism</a:t>
            </a:r>
            <a:r>
              <a:rPr lang="en-US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a process in which a call to an overridden method is resolved at runtime rather than compile-time.</a:t>
            </a:r>
          </a:p>
          <a:p>
            <a:endParaRPr lang="en-US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 Overriding is done when a child or a subclass has a method with the same name, parameters, and return type as the parent or the superclass; then that function overrides the function in the superclass. In simpler terms, if the subclass provides its definition to a method already present in the superclass; then that function in the base class is said to be overridden</a:t>
            </a:r>
            <a:r>
              <a:rPr lang="en-US" sz="2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8513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90014-E531-8895-D922-F5CC5479A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Difference between Compile Time &amp;Run Time Polymorphism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861246-2648-DB16-0D68-AADB302BB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66" y="1410511"/>
            <a:ext cx="11021438" cy="5262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383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6FDC9-1958-13CD-78BB-DD0E159C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5204" y="2573304"/>
            <a:ext cx="10515600" cy="1325563"/>
          </a:xfrm>
        </p:spPr>
        <p:txBody>
          <a:bodyPr/>
          <a:lstStyle/>
          <a:p>
            <a:r>
              <a:rPr lang="en-US" dirty="0"/>
              <a:t>			</a:t>
            </a:r>
            <a:r>
              <a:rPr lang="en-US" sz="8000" dirty="0"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3078510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228</TotalTime>
  <Words>312</Words>
  <Application>Microsoft Office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Algerian</vt:lpstr>
      <vt:lpstr>Arial</vt:lpstr>
      <vt:lpstr>Calibri</vt:lpstr>
      <vt:lpstr>Corbel</vt:lpstr>
      <vt:lpstr>Times New Roman</vt:lpstr>
      <vt:lpstr>Wingdings</vt:lpstr>
      <vt:lpstr>Depth</vt:lpstr>
      <vt:lpstr>POLYMORPHISM</vt:lpstr>
      <vt:lpstr>   Contents</vt:lpstr>
      <vt:lpstr>  What is Polymorphism?</vt:lpstr>
      <vt:lpstr>Example :- </vt:lpstr>
      <vt:lpstr>      Types of Polymorphism</vt:lpstr>
      <vt:lpstr>    Compile Time (or) Static Polymorphism   Compile-time polymorphism is also known as static polymorphism or early binding. Compile-time polymorphism is a polymorphism that is resolved during the compilation process. Overloading of methods is called through the reference variable of a class. Compile-time polymorphism is achieved by method overloading and operator overloading.  </vt:lpstr>
      <vt:lpstr> Run Time (or) Dynamic Polymorphism</vt:lpstr>
      <vt:lpstr>      Difference between Compile Time &amp;Run Time Polymorphism </vt:lpstr>
      <vt:lpstr>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POLYMORPHISM</dc:title>
  <dc:creator>MOUNIKA</dc:creator>
  <cp:lastModifiedBy>MOUNIKA</cp:lastModifiedBy>
  <cp:revision>21</cp:revision>
  <dcterms:created xsi:type="dcterms:W3CDTF">2023-11-29T14:25:05Z</dcterms:created>
  <dcterms:modified xsi:type="dcterms:W3CDTF">2023-12-03T06:30:48Z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